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298" r:id="rId33"/>
    <p:sldId id="277" r:id="rId34"/>
    <p:sldId id="278" r:id="rId35"/>
    <p:sldId id="295" r:id="rId36"/>
    <p:sldId id="296" r:id="rId37"/>
    <p:sldId id="297" r:id="rId38"/>
    <p:sldId id="269" r:id="rId39"/>
    <p:sldId id="304" r:id="rId40"/>
    <p:sldId id="30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82" autoAdjust="0"/>
  </p:normalViewPr>
  <p:slideViewPr>
    <p:cSldViewPr snapToGrid="0">
      <p:cViewPr varScale="1">
        <p:scale>
          <a:sx n="72" d="100"/>
          <a:sy n="72" d="100"/>
        </p:scale>
        <p:origin x="17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wmf"/><Relationship Id="rId5" Type="http://schemas.openxmlformats.org/officeDocument/2006/relationships/oleObject" Target="../embeddings/oleObject15.bin"/><Relationship Id="rId4" Type="http://schemas.openxmlformats.org/officeDocument/2006/relationships/image" Target="../media/image46.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811"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812"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813"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814"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430"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431"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432"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433"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290"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291"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49" y="411495"/>
            <a:ext cx="7886700" cy="4351338"/>
          </a:xfrm>
        </p:spPr>
        <p:txBody>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en-US" altLang="zh-CN" dirty="0" smtClean="0"/>
              <a:t>)</a:t>
            </a:r>
          </a:p>
          <a:p>
            <a:pPr marL="457200" lvl="1" indent="0">
              <a:buNone/>
            </a:pPr>
            <a:endParaRPr lang="en-US" altLang="zh-CN" dirty="0" smtClean="0"/>
          </a:p>
          <a:p>
            <a:pPr marL="0" indent="0">
              <a:buNone/>
            </a:pPr>
            <a:r>
              <a:rPr lang="zh-CN" altLang="en-US" dirty="0" smtClean="0"/>
              <a:t>到底如何标注</a:t>
            </a:r>
            <a:r>
              <a:rPr lang="en-US" altLang="zh-CN" dirty="0" smtClean="0"/>
              <a:t>action?</a:t>
            </a:r>
          </a:p>
          <a:p>
            <a:pPr marL="0" indent="0">
              <a:buNone/>
            </a:pPr>
            <a:r>
              <a:rPr lang="zh-CN" altLang="en-US" dirty="0"/>
              <a:t>两</a:t>
            </a:r>
            <a:r>
              <a:rPr lang="zh-CN" altLang="en-US" dirty="0" smtClean="0"/>
              <a:t>个不同</a:t>
            </a:r>
            <a:r>
              <a:rPr lang="en-US" altLang="zh-CN" dirty="0" smtClean="0"/>
              <a:t>topic</a:t>
            </a:r>
            <a:r>
              <a:rPr lang="zh-CN" altLang="en-US" dirty="0" smtClean="0"/>
              <a:t>间的分界线怎么处理？</a:t>
            </a:r>
            <a:endParaRPr lang="zh-CN" altLang="en-US" dirty="0"/>
          </a:p>
        </p:txBody>
      </p:sp>
    </p:spTree>
    <p:extLst>
      <p:ext uri="{BB962C8B-B14F-4D97-AF65-F5344CB8AC3E}">
        <p14:creationId xmlns:p14="http://schemas.microsoft.com/office/powerpoint/2010/main" val="193745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20"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0044760"/>
              </p:ext>
            </p:extLst>
          </p:nvPr>
        </p:nvGraphicFramePr>
        <p:xfrm>
          <a:off x="311446" y="336845"/>
          <a:ext cx="7704836" cy="2576475"/>
        </p:xfrm>
        <a:graphic>
          <a:graphicData uri="http://schemas.openxmlformats.org/presentationml/2006/ole">
            <mc:AlternateContent xmlns:mc="http://schemas.openxmlformats.org/markup-compatibility/2006">
              <mc:Choice xmlns:v="urn:schemas-microsoft-com:vml" Requires="v">
                <p:oleObj spid="_x0000_s10259" name="AxMath" r:id="rId3" imgW="4510080" imgH="1509840" progId="Equation.AxMath">
                  <p:embed/>
                </p:oleObj>
              </mc:Choice>
              <mc:Fallback>
                <p:oleObj name="AxMath" r:id="rId3" imgW="4510080" imgH="1509840" progId="Equation.AxMath">
                  <p:embed/>
                  <p:pic>
                    <p:nvPicPr>
                      <p:cNvPr id="0" name=""/>
                      <p:cNvPicPr/>
                      <p:nvPr/>
                    </p:nvPicPr>
                    <p:blipFill>
                      <a:blip r:embed="rId4"/>
                      <a:stretch>
                        <a:fillRect/>
                      </a:stretch>
                    </p:blipFill>
                    <p:spPr>
                      <a:xfrm>
                        <a:off x="311446" y="336845"/>
                        <a:ext cx="7704836" cy="25764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15515648"/>
              </p:ext>
            </p:extLst>
          </p:nvPr>
        </p:nvGraphicFramePr>
        <p:xfrm>
          <a:off x="829340" y="3439063"/>
          <a:ext cx="7704294" cy="1888978"/>
        </p:xfrm>
        <a:graphic>
          <a:graphicData uri="http://schemas.openxmlformats.org/presentationml/2006/ole">
            <mc:AlternateContent xmlns:mc="http://schemas.openxmlformats.org/markup-compatibility/2006">
              <mc:Choice xmlns:v="urn:schemas-microsoft-com:vml" Requires="v">
                <p:oleObj spid="_x0000_s10260" name="AxMath" r:id="rId5" imgW="3519720" imgH="853560" progId="Equation.AxMath">
                  <p:embed/>
                </p:oleObj>
              </mc:Choice>
              <mc:Fallback>
                <p:oleObj name="AxMath" r:id="rId5" imgW="3519720" imgH="853560" progId="Equation.AxMath">
                  <p:embed/>
                  <p:pic>
                    <p:nvPicPr>
                      <p:cNvPr id="4" name="对象 3"/>
                      <p:cNvPicPr/>
                      <p:nvPr/>
                    </p:nvPicPr>
                    <p:blipFill>
                      <a:blip r:embed="rId6"/>
                      <a:stretch>
                        <a:fillRect/>
                      </a:stretch>
                    </p:blipFill>
                    <p:spPr>
                      <a:xfrm>
                        <a:off x="829340" y="3439063"/>
                        <a:ext cx="7704294" cy="1888978"/>
                      </a:xfrm>
                      <a:prstGeom prst="rect">
                        <a:avLst/>
                      </a:prstGeom>
                    </p:spPr>
                  </p:pic>
                </p:oleObj>
              </mc:Fallback>
            </mc:AlternateContent>
          </a:graphicData>
        </a:graphic>
      </p:graphicFrame>
    </p:spTree>
    <p:extLst>
      <p:ext uri="{BB962C8B-B14F-4D97-AF65-F5344CB8AC3E}">
        <p14:creationId xmlns:p14="http://schemas.microsoft.com/office/powerpoint/2010/main" val="330304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64"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65"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3420</TotalTime>
  <Words>3533</Words>
  <Application>Microsoft Office PowerPoint</Application>
  <PresentationFormat>全屏显示(4:3)</PresentationFormat>
  <Paragraphs>309</Paragraphs>
  <Slides>40</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249</cp:revision>
  <dcterms:created xsi:type="dcterms:W3CDTF">2018-03-27T06:53:11Z</dcterms:created>
  <dcterms:modified xsi:type="dcterms:W3CDTF">2018-04-20T03:14:18Z</dcterms:modified>
</cp:coreProperties>
</file>